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5" r:id="rId6"/>
    <p:sldId id="277" r:id="rId7"/>
    <p:sldId id="258" r:id="rId8"/>
    <p:sldId id="276" r:id="rId9"/>
    <p:sldId id="278" r:id="rId10"/>
    <p:sldId id="264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033" autoAdjust="0"/>
  </p:normalViewPr>
  <p:slideViewPr>
    <p:cSldViewPr snapToGrid="0" snapToObjects="1">
      <p:cViewPr varScale="1">
        <p:scale>
          <a:sx n="75" d="100"/>
          <a:sy n="75" d="100"/>
        </p:scale>
        <p:origin x="54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</dgm:ptLst>
  <dgm:cxnLst>
    <dgm:cxn modelId="{A3AC16E3-96A0-4DCE-A502-BF3413F7EEBB}" type="presOf" srcId="{BE5B76ED-C686-4E97-9A28-74231B4FDDD1}" destId="{EC323DFF-E2DA-4381-8948-5F3D2CD82207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Cis 303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Musawir Mehfuz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AE39-AAC3-4698-EE46-D44030B0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331BE-50E8-60F8-06BA-83AA4BEDA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SDLC</a:t>
            </a:r>
          </a:p>
          <a:p>
            <a:r>
              <a:rPr lang="en-US" dirty="0"/>
              <a:t>DESIGN ALGORITHM</a:t>
            </a:r>
          </a:p>
          <a:p>
            <a:r>
              <a:rPr lang="en-US" dirty="0"/>
              <a:t>OUTPUT</a:t>
            </a:r>
          </a:p>
          <a:p>
            <a:r>
              <a:rPr lang="en-US" dirty="0"/>
              <a:t>JIRA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6191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6951-05C1-B2BD-72B1-A70D672B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8423-4DDF-B076-8372-D8D6BC10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afternoon class Today I will be going over a project I worked before which was a TIC-TAC-TOE game and I made some updates with bootstrap and have added another game to it which is a number guessing game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7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SDLC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026" name="Picture 2" descr="SDLC - Software Development Life Cycle - javatpoint">
            <a:extLst>
              <a:ext uri="{FF2B5EF4-FFF2-40B4-BE49-F238E27FC236}">
                <a16:creationId xmlns:a16="http://schemas.microsoft.com/office/drawing/2014/main" id="{10C90027-FA52-072C-56BA-FF623CE4EC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36" y="1679991"/>
            <a:ext cx="4408791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52BE-6D9C-ED13-0E58-1862666D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4974" y="571245"/>
            <a:ext cx="6593075" cy="16124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Design Algorithm</a:t>
            </a:r>
          </a:p>
        </p:txBody>
      </p:sp>
      <p:pic>
        <p:nvPicPr>
          <p:cNvPr id="7" name="Content Placeholder 6" descr="A screenshot of a white screen&#10;&#10;Description automatically generated">
            <a:extLst>
              <a:ext uri="{FF2B5EF4-FFF2-40B4-BE49-F238E27FC236}">
                <a16:creationId xmlns:a16="http://schemas.microsoft.com/office/drawing/2014/main" id="{40BB2C82-6F96-914C-9F38-B9717775E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742" y="1786956"/>
            <a:ext cx="5369058" cy="3649662"/>
          </a:xfrm>
        </p:spPr>
      </p:pic>
      <p:pic>
        <p:nvPicPr>
          <p:cNvPr id="9" name="Picture 8" descr="A screenshot of a game&#10;&#10;Description automatically generated">
            <a:extLst>
              <a:ext uri="{FF2B5EF4-FFF2-40B4-BE49-F238E27FC236}">
                <a16:creationId xmlns:a16="http://schemas.microsoft.com/office/drawing/2014/main" id="{5250F111-494F-90EE-83EF-F8B2F7306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786957"/>
            <a:ext cx="6325483" cy="361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3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FC53-0FD4-6901-A280-94ECA71CB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 dirty="0"/>
              <a:t>Project Output</a:t>
            </a:r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8E5D9A0-58CA-AC8D-0850-05F99D496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Both games as outputted</a:t>
            </a:r>
          </a:p>
        </p:txBody>
      </p:sp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1E91043-D2E2-4609-1F0E-B2D38C5B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82" y="3825956"/>
            <a:ext cx="5667369" cy="303204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24608AC-2CFF-B57B-0B54-0DA4AE2D2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736" y="719654"/>
            <a:ext cx="5747585" cy="303204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535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ight sky with mountains on the horizon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9825770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Jira implementation</a:t>
            </a:r>
          </a:p>
        </p:txBody>
      </p:sp>
      <p:pic>
        <p:nvPicPr>
          <p:cNvPr id="7" name="Picture 6" descr="A screenshot of a chat&#10;&#10;Description automatically generated">
            <a:extLst>
              <a:ext uri="{FF2B5EF4-FFF2-40B4-BE49-F238E27FC236}">
                <a16:creationId xmlns:a16="http://schemas.microsoft.com/office/drawing/2014/main" id="{2339A392-5BE5-166F-B428-1C61047163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09787" y="1836737"/>
            <a:ext cx="79724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Here is my LinkedIn: </a:t>
            </a:r>
            <a:r>
              <a:rPr lang="en-US" b="0" i="0" dirty="0">
                <a:effectLst/>
                <a:latin typeface="-apple-system"/>
              </a:rPr>
              <a:t>www.linkedin.com/in/mmehfuz7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258</TotalTime>
  <Words>87</Words>
  <Application>Microsoft Office PowerPoint</Application>
  <PresentationFormat>Widescreen</PresentationFormat>
  <Paragraphs>21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Celestial</vt:lpstr>
      <vt:lpstr>Cis 303 Capstone project</vt:lpstr>
      <vt:lpstr>Project outline</vt:lpstr>
      <vt:lpstr>Introduction</vt:lpstr>
      <vt:lpstr>SDLC</vt:lpstr>
      <vt:lpstr>Design Algorithm</vt:lpstr>
      <vt:lpstr>Project Output</vt:lpstr>
      <vt:lpstr>Jira implementation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403 Capstone project</dc:title>
  <dc:creator>Musawir Mehfuz</dc:creator>
  <cp:lastModifiedBy>Musawir Mehfuz</cp:lastModifiedBy>
  <cp:revision>12</cp:revision>
  <dcterms:created xsi:type="dcterms:W3CDTF">2024-01-12T21:54:59Z</dcterms:created>
  <dcterms:modified xsi:type="dcterms:W3CDTF">2024-01-13T04:38:19Z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